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8" r:id="rId3"/>
    <p:sldId id="270" r:id="rId4"/>
    <p:sldId id="285" r:id="rId5"/>
    <p:sldId id="284" r:id="rId6"/>
    <p:sldId id="289" r:id="rId7"/>
    <p:sldId id="276" r:id="rId8"/>
    <p:sldId id="475" r:id="rId9"/>
    <p:sldId id="277" r:id="rId10"/>
    <p:sldId id="278" r:id="rId11"/>
    <p:sldId id="280" r:id="rId12"/>
    <p:sldId id="273" r:id="rId1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58C87F7-513C-4974-AE79-F45B6CF7D8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260421-7E2A-418C-AFE6-C7B8A8918A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2/20/2022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406927-A6A1-4D1C-A014-EBF0438E0AF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BED57E-2CB1-477E-93D5-2911581EC56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F90ECCB4-7A29-4A6F-8FDE-BA3A5B4D6981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70375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2/20/2022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2188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57" tIns="48329" rIns="96657" bIns="4832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9C6F041D-4174-4620-B0D3-079A17BFA1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4145280" y="1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4145280" y="9121141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20137" tIns="0" rIns="20137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9121141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4145280" y="1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4145280" y="9121141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20137" tIns="0" rIns="20137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9121141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57" tIns="48329" rIns="96657" bIns="48329" anchor="ctr"/>
          <a:lstStyle/>
          <a:p>
            <a:endParaRPr lang="en-US"/>
          </a:p>
        </p:txBody>
      </p:sp>
      <p:sp>
        <p:nvSpPr>
          <p:cNvPr id="35850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35851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7075"/>
            <a:ext cx="4784725" cy="3587750"/>
          </a:xfrm>
          <a:ln cap="flat"/>
        </p:spPr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F3505F-C766-4744-B972-E7942E5D49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2/20/2022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5765D-D5BC-40F2-99B8-AD25FB87A48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2F85D4-9AF7-4931-927A-6BE945FEF49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6922B5-C904-4022-88BE-ED5AFCE2948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2/20/2022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A51587-9D5A-4886-80E9-ABCAA22EF5C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9219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sp>
          <p:nvSpPr>
            <p:cNvPr id="9220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21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92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40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0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646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366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94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268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4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365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688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648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748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141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502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8195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196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4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4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8C7205AC-702A-40FF-9DA1-7883AA3A6E8F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446D15-BCC2-4E58-87C2-B9FAA73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658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3038" y="1722579"/>
            <a:ext cx="7239000" cy="707886"/>
          </a:xfrm>
          <a:noFill/>
        </p:spPr>
        <p:txBody>
          <a:bodyPr>
            <a:spAutoFit/>
          </a:bodyPr>
          <a:lstStyle/>
          <a:p>
            <a:r>
              <a:rPr lang="en-US" dirty="0"/>
              <a:t>The Love Of God </a:t>
            </a:r>
            <a:r>
              <a:rPr lang="en-US" sz="3200" dirty="0"/>
              <a:t>(Part 2)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3038" y="3427413"/>
            <a:ext cx="7239000" cy="769441"/>
          </a:xfrm>
        </p:spPr>
        <p:txBody>
          <a:bodyPr>
            <a:spAutoFit/>
          </a:bodyPr>
          <a:lstStyle/>
          <a:p>
            <a:r>
              <a:rPr lang="en-US" sz="4400" dirty="0"/>
              <a:t>1 John 4:7-21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920" y="363123"/>
            <a:ext cx="8686799" cy="646331"/>
          </a:xfrm>
          <a:noFill/>
        </p:spPr>
        <p:txBody>
          <a:bodyPr>
            <a:spAutoFit/>
          </a:bodyPr>
          <a:lstStyle/>
          <a:p>
            <a:r>
              <a:rPr lang="en-US" dirty="0"/>
              <a:t>Review: Obligations Of Our Love For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33427"/>
            <a:ext cx="8686800" cy="5201424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sz="4000" dirty="0"/>
              <a:t>What obligations must we assume if we love God?</a:t>
            </a:r>
          </a:p>
          <a:p>
            <a:pPr marL="971550" lvl="1" indent="-514350">
              <a:spcBef>
                <a:spcPts val="0"/>
              </a:spcBef>
              <a:buNone/>
            </a:pPr>
            <a:r>
              <a:rPr lang="en-US" sz="3600" dirty="0"/>
              <a:t>1. We must live for Christ.</a:t>
            </a:r>
            <a:br>
              <a:rPr lang="en-US" sz="3600" dirty="0"/>
            </a:br>
            <a:r>
              <a:rPr lang="en-US" sz="3600" dirty="0"/>
              <a:t>1 John 3:6-12</a:t>
            </a:r>
          </a:p>
          <a:p>
            <a:pPr marL="971550" lvl="1" indent="-514350">
              <a:spcBef>
                <a:spcPts val="0"/>
              </a:spcBef>
              <a:buNone/>
            </a:pPr>
            <a:r>
              <a:rPr lang="en-US" sz="3600" dirty="0"/>
              <a:t>2. We must love one another.</a:t>
            </a:r>
            <a:br>
              <a:rPr lang="en-US" sz="3600" dirty="0"/>
            </a:br>
            <a:r>
              <a:rPr lang="en-US" sz="3600" dirty="0"/>
              <a:t>1 John 4:11; 20-21</a:t>
            </a:r>
          </a:p>
          <a:p>
            <a:pPr marL="971550" lvl="1" indent="-514350">
              <a:spcBef>
                <a:spcPts val="0"/>
              </a:spcBef>
              <a:buNone/>
            </a:pPr>
            <a:r>
              <a:rPr lang="en-US" sz="3600" dirty="0"/>
              <a:t>3. We must obey His commandments. 1 John 2:3-5; 5:2-3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99871"/>
            <a:ext cx="8077200" cy="1200329"/>
          </a:xfrm>
          <a:noFill/>
        </p:spPr>
        <p:txBody>
          <a:bodyPr>
            <a:spAutoFit/>
          </a:bodyPr>
          <a:lstStyle/>
          <a:p>
            <a:r>
              <a:rPr lang="en-US" dirty="0"/>
              <a:t>Practical Side Of Love</a:t>
            </a:r>
            <a:br>
              <a:rPr lang="en-US" dirty="0"/>
            </a:br>
            <a:r>
              <a:rPr lang="en-US" dirty="0"/>
              <a:t>1 Corinthians 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458200" cy="4684359"/>
          </a:xfrm>
        </p:spPr>
        <p:txBody>
          <a:bodyPr>
            <a:spAutoFit/>
          </a:bodyPr>
          <a:lstStyle/>
          <a:p>
            <a:r>
              <a:rPr lang="en-US" sz="3600" dirty="0"/>
              <a:t>We Show Love! 1 John 3:16-18</a:t>
            </a:r>
          </a:p>
          <a:p>
            <a:pPr lvl="1"/>
            <a:r>
              <a:rPr lang="en-US" sz="3200" dirty="0"/>
              <a:t>Sacrifice, service, and spiritual growth are only beneficial when our deeds are driven by love for:</a:t>
            </a:r>
            <a:br>
              <a:rPr lang="en-US" sz="3200" dirty="0"/>
            </a:br>
            <a:r>
              <a:rPr lang="en-US" sz="3200" dirty="0"/>
              <a:t> 1. God. Matthew 22:37-38</a:t>
            </a:r>
            <a:br>
              <a:rPr lang="en-US" sz="3200" dirty="0"/>
            </a:br>
            <a:r>
              <a:rPr lang="en-US" sz="3200" dirty="0"/>
              <a:t> 2. Our neighbors. Matthew 22:39</a:t>
            </a:r>
            <a:br>
              <a:rPr lang="en-US" sz="3200" dirty="0"/>
            </a:br>
            <a:r>
              <a:rPr lang="en-US" sz="3200" dirty="0"/>
              <a:t> 3. Our brethren. Romans 12:10</a:t>
            </a:r>
            <a:br>
              <a:rPr lang="en-US" sz="3200" dirty="0"/>
            </a:br>
            <a:r>
              <a:rPr lang="en-US" sz="3200" dirty="0"/>
              <a:t> 4. Our families. Ephesians 6:1-4</a:t>
            </a:r>
            <a:br>
              <a:rPr lang="en-US" sz="3200" dirty="0"/>
            </a:br>
            <a:r>
              <a:rPr lang="en-US" sz="3200" dirty="0"/>
              <a:t> 5. Our enemies. Matthew 5:44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029200"/>
          </a:xfrm>
        </p:spPr>
        <p:txBody>
          <a:bodyPr>
            <a:spAutoFit/>
          </a:bodyPr>
          <a:lstStyle/>
          <a:p>
            <a:r>
              <a:rPr lang="en-US" sz="3600" b="1" u="sng" dirty="0"/>
              <a:t>The Love Of God</a:t>
            </a:r>
            <a:r>
              <a:rPr lang="en-US" sz="3600" dirty="0"/>
              <a:t>.</a:t>
            </a:r>
          </a:p>
          <a:p>
            <a:pPr lvl="1"/>
            <a:r>
              <a:rPr lang="en-US" sz="3200" dirty="0"/>
              <a:t>Should obligate those outside of Christ to obey the gospel.</a:t>
            </a:r>
          </a:p>
          <a:p>
            <a:pPr lvl="1"/>
            <a:r>
              <a:rPr lang="en-US" sz="3200" dirty="0"/>
              <a:t>Should obligate those </a:t>
            </a:r>
            <a:r>
              <a:rPr lang="en-US" sz="3200" i="1" dirty="0"/>
              <a:t>“in Christ” </a:t>
            </a:r>
            <a:r>
              <a:rPr lang="en-US" sz="3200" dirty="0"/>
              <a:t>to be faithful in service, worship, and to one another.</a:t>
            </a:r>
          </a:p>
          <a:p>
            <a:pPr marL="457200" lvl="1" indent="0">
              <a:buNone/>
            </a:pPr>
            <a:endParaRPr lang="en-US" sz="3200" dirty="0"/>
          </a:p>
          <a:p>
            <a:pPr lvl="1"/>
            <a:r>
              <a:rPr lang="en-US" sz="3200" dirty="0"/>
              <a:t>God first loved us. 1 John 4:19</a:t>
            </a:r>
          </a:p>
          <a:p>
            <a:pPr lvl="1"/>
            <a:r>
              <a:rPr lang="en-US" sz="3200" dirty="0"/>
              <a:t>Do you love HIM? John 14:15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3038" y="1722579"/>
            <a:ext cx="7239000" cy="707886"/>
          </a:xfrm>
          <a:noFill/>
        </p:spPr>
        <p:txBody>
          <a:bodyPr>
            <a:spAutoFit/>
          </a:bodyPr>
          <a:lstStyle/>
          <a:p>
            <a:r>
              <a:rPr lang="en-US" dirty="0"/>
              <a:t>Our Love For God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3038" y="3427413"/>
            <a:ext cx="7239000" cy="769441"/>
          </a:xfrm>
        </p:spPr>
        <p:txBody>
          <a:bodyPr>
            <a:spAutoFit/>
          </a:bodyPr>
          <a:lstStyle/>
          <a:p>
            <a:r>
              <a:rPr lang="en-US" sz="4400" dirty="0"/>
              <a:t>1 John 5:1-4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4" y="244296"/>
            <a:ext cx="7313612" cy="1200329"/>
          </a:xfrm>
          <a:noFill/>
        </p:spPr>
        <p:txBody>
          <a:bodyPr>
            <a:spAutoFit/>
          </a:bodyPr>
          <a:lstStyle/>
          <a:p>
            <a:r>
              <a:rPr lang="en-US" dirty="0"/>
              <a:t>Motives Of Our Love For God </a:t>
            </a:r>
            <a:br>
              <a:rPr lang="en-US" dirty="0"/>
            </a:br>
            <a:r>
              <a:rPr lang="en-US" dirty="0"/>
              <a:t>Matthew 22:37-38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534400" cy="4585871"/>
          </a:xfrm>
        </p:spPr>
        <p:txBody>
          <a:bodyPr wrap="square">
            <a:spAutoFit/>
          </a:bodyPr>
          <a:lstStyle/>
          <a:p>
            <a:r>
              <a:rPr lang="en-US" sz="3600" b="1" u="sng" dirty="0"/>
              <a:t>Gratitude</a:t>
            </a:r>
            <a:r>
              <a:rPr lang="en-US" sz="3600" dirty="0"/>
              <a:t>.</a:t>
            </a:r>
          </a:p>
          <a:p>
            <a:pPr lvl="1"/>
            <a:r>
              <a:rPr lang="en-US" sz="3200" dirty="0"/>
              <a:t>Man’s love for God should be motivated by what God has done for us. 1 John 4:9-10; cf. Romans1:21</a:t>
            </a:r>
          </a:p>
          <a:p>
            <a:pPr lvl="1"/>
            <a:r>
              <a:rPr lang="en-US" sz="3200" dirty="0"/>
              <a:t>Psalms 118:19,21,28-29</a:t>
            </a:r>
          </a:p>
          <a:p>
            <a:pPr lvl="1"/>
            <a:r>
              <a:rPr lang="en-US" sz="3200" dirty="0"/>
              <a:t>Psalms 136:1-3,26</a:t>
            </a:r>
          </a:p>
          <a:p>
            <a:pPr lvl="1"/>
            <a:r>
              <a:rPr lang="en-US" sz="3200" dirty="0"/>
              <a:t>Psalms 138:1-2,4</a:t>
            </a:r>
          </a:p>
          <a:p>
            <a:pPr lvl="1"/>
            <a:r>
              <a:rPr lang="en-US" sz="3200" dirty="0"/>
              <a:t>Psalms 139:14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910" y="725269"/>
            <a:ext cx="7942580" cy="646331"/>
          </a:xfrm>
          <a:noFill/>
        </p:spPr>
        <p:txBody>
          <a:bodyPr wrap="square">
            <a:spAutoFit/>
          </a:bodyPr>
          <a:lstStyle/>
          <a:p>
            <a:r>
              <a:rPr lang="en-US" dirty="0"/>
              <a:t>Motives Of Our Love For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88842"/>
            <a:ext cx="8991600" cy="5016758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 marL="628650" indent="-5715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dirty="0"/>
              <a:t>God first loved you. 1 John 4:19</a:t>
            </a:r>
          </a:p>
          <a:p>
            <a:pPr marL="571500" indent="-514350"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dirty="0"/>
              <a:t>God sent His Son to die for your sins.</a:t>
            </a:r>
            <a:br>
              <a:rPr lang="en-US" sz="3200" dirty="0"/>
            </a:br>
            <a:r>
              <a:rPr lang="en-US" sz="3200" dirty="0"/>
              <a:t>1 John 4:10</a:t>
            </a:r>
          </a:p>
          <a:p>
            <a:pPr marL="571500" indent="-514350"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dirty="0"/>
              <a:t>God created you. Psalms 139:13-14</a:t>
            </a:r>
          </a:p>
          <a:p>
            <a:pPr marL="571500" indent="-514350"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dirty="0"/>
              <a:t>God sustains your life.</a:t>
            </a:r>
            <a:br>
              <a:rPr lang="en-US" sz="3200" dirty="0"/>
            </a:br>
            <a:r>
              <a:rPr lang="en-US" sz="3200" dirty="0"/>
              <a:t>Matthew 6:25-34</a:t>
            </a:r>
          </a:p>
          <a:p>
            <a:pPr marL="571500" indent="-514350"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dirty="0"/>
              <a:t>God gives you escape from sinful temptations. 1 Corinthians 10:13</a:t>
            </a:r>
          </a:p>
          <a:p>
            <a:pPr marL="571500" indent="-514350"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dirty="0"/>
              <a:t>God has prepared eternal life for those who love Him. 1 John 5:11-12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4" y="801469"/>
            <a:ext cx="7313612" cy="646331"/>
          </a:xfrm>
          <a:noFill/>
        </p:spPr>
        <p:txBody>
          <a:bodyPr>
            <a:spAutoFit/>
          </a:bodyPr>
          <a:lstStyle/>
          <a:p>
            <a:r>
              <a:rPr lang="en-US" dirty="0"/>
              <a:t>Obligations Of Our Love For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828086"/>
            <a:ext cx="8991600" cy="4801314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 marL="571500" indent="-514350">
              <a:spcBef>
                <a:spcPts val="0"/>
              </a:spcBef>
              <a:buNone/>
            </a:pPr>
            <a:r>
              <a:rPr lang="en-US" sz="3300" u="sng" dirty="0"/>
              <a:t>We must live for Christ</a:t>
            </a:r>
            <a:r>
              <a:rPr lang="en-US" sz="3300" dirty="0"/>
              <a:t>.</a:t>
            </a:r>
            <a:br>
              <a:rPr lang="en-US" sz="3300" dirty="0"/>
            </a:br>
            <a:r>
              <a:rPr lang="en-US" sz="3300" dirty="0"/>
              <a:t>1 John 3:6-12; 2 Corinthians 5:14-15; Galatians 2:20</a:t>
            </a:r>
          </a:p>
          <a:p>
            <a:pPr marL="571500" indent="-514350">
              <a:spcBef>
                <a:spcPts val="0"/>
              </a:spcBef>
              <a:buFont typeface="Wingdings" pitchFamily="2" charset="2"/>
              <a:buChar char="Ø"/>
            </a:pPr>
            <a:r>
              <a:rPr lang="en-US" sz="3300" i="1" dirty="0"/>
              <a:t>“No longer I that live …” </a:t>
            </a:r>
            <a:r>
              <a:rPr lang="en-US" sz="3300" dirty="0"/>
              <a:t>Paul became insensible to the things of this </a:t>
            </a:r>
            <a:r>
              <a:rPr lang="en-US" sz="3300" u="sng" dirty="0"/>
              <a:t>busy</a:t>
            </a:r>
            <a:r>
              <a:rPr lang="en-US" sz="3300" dirty="0"/>
              <a:t> world.</a:t>
            </a:r>
          </a:p>
          <a:p>
            <a:pPr marL="571500" indent="-514350">
              <a:spcBef>
                <a:spcPts val="0"/>
              </a:spcBef>
              <a:buFont typeface="Wingdings" pitchFamily="2" charset="2"/>
              <a:buChar char="Ø"/>
            </a:pPr>
            <a:r>
              <a:rPr lang="en-US" sz="3300" dirty="0"/>
              <a:t>There was an intimate union between Christ and His people. 1 John 2:23; 4:15-16; cf. John 15:5-6.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13789"/>
            <a:ext cx="8382000" cy="5324535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400" u="sng" dirty="0"/>
              <a:t>We must live for Christ</a:t>
            </a:r>
            <a:r>
              <a:rPr lang="en-US" sz="3400" dirty="0"/>
              <a:t>.</a:t>
            </a:r>
          </a:p>
          <a:p>
            <a:pPr>
              <a:spcBef>
                <a:spcPts val="0"/>
              </a:spcBef>
            </a:pPr>
            <a:r>
              <a:rPr lang="en-US" sz="3400" dirty="0">
                <a:cs typeface="Arial" pitchFamily="34" charset="0"/>
              </a:rPr>
              <a:t>Jews on Pentecost. Acts 2</a:t>
            </a:r>
          </a:p>
          <a:p>
            <a:pPr>
              <a:spcBef>
                <a:spcPts val="0"/>
              </a:spcBef>
            </a:pPr>
            <a:r>
              <a:rPr lang="en-US" sz="3400" dirty="0">
                <a:cs typeface="Arial" pitchFamily="34" charset="0"/>
              </a:rPr>
              <a:t>Thessalonians turned from idols.</a:t>
            </a:r>
            <a:br>
              <a:rPr lang="en-US" sz="3400" dirty="0">
                <a:cs typeface="Arial" pitchFamily="34" charset="0"/>
              </a:rPr>
            </a:br>
            <a:r>
              <a:rPr lang="en-US" sz="3400" dirty="0">
                <a:cs typeface="Arial" pitchFamily="34" charset="0"/>
              </a:rPr>
              <a:t>1 Thessalonians 1:9</a:t>
            </a:r>
          </a:p>
          <a:p>
            <a:pPr>
              <a:spcBef>
                <a:spcPts val="0"/>
              </a:spcBef>
            </a:pPr>
            <a:r>
              <a:rPr lang="en-US" sz="3400" dirty="0">
                <a:cs typeface="Arial" pitchFamily="34" charset="0"/>
              </a:rPr>
              <a:t>Ephesians burned their books.</a:t>
            </a:r>
            <a:br>
              <a:rPr lang="en-US" sz="3400" dirty="0">
                <a:cs typeface="Arial" pitchFamily="34" charset="0"/>
              </a:rPr>
            </a:br>
            <a:r>
              <a:rPr lang="en-US" sz="3400" dirty="0">
                <a:cs typeface="Arial" pitchFamily="34" charset="0"/>
              </a:rPr>
              <a:t>Acts 19:9</a:t>
            </a:r>
          </a:p>
          <a:p>
            <a:pPr>
              <a:spcBef>
                <a:spcPts val="0"/>
              </a:spcBef>
            </a:pPr>
            <a:r>
              <a:rPr lang="en-US" sz="3400" dirty="0">
                <a:cs typeface="Arial" pitchFamily="34" charset="0"/>
              </a:rPr>
              <a:t>Jailor </a:t>
            </a:r>
            <a:r>
              <a:rPr lang="en-US" sz="3400" i="1" dirty="0">
                <a:cs typeface="Arial" pitchFamily="34" charset="0"/>
              </a:rPr>
              <a:t>“washed their stripes.”</a:t>
            </a:r>
            <a:br>
              <a:rPr lang="en-US" sz="3400" i="1" dirty="0">
                <a:cs typeface="Arial" pitchFamily="34" charset="0"/>
              </a:rPr>
            </a:br>
            <a:r>
              <a:rPr lang="en-US" sz="3400" dirty="0">
                <a:cs typeface="Arial" pitchFamily="34" charset="0"/>
              </a:rPr>
              <a:t>Acts 16:33</a:t>
            </a:r>
          </a:p>
          <a:p>
            <a:pPr>
              <a:spcBef>
                <a:spcPts val="0"/>
              </a:spcBef>
            </a:pPr>
            <a:r>
              <a:rPr lang="en-US" sz="3400" dirty="0">
                <a:cs typeface="Arial" pitchFamily="34" charset="0"/>
              </a:rPr>
              <a:t>Corinthians turned from former practices. 1 Corinthians 6:9-11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8805333" y="6477000"/>
            <a:ext cx="338667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Tahoma" pitchFamily="34" charset="0"/>
              </a:rPr>
              <a:t>4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AB19DE7-6755-4A8A-99E2-93D1C57DD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4" y="801469"/>
            <a:ext cx="7313612" cy="646331"/>
          </a:xfrm>
          <a:noFill/>
        </p:spPr>
        <p:txBody>
          <a:bodyPr>
            <a:spAutoFit/>
          </a:bodyPr>
          <a:lstStyle/>
          <a:p>
            <a:r>
              <a:rPr lang="en-US" dirty="0"/>
              <a:t>Obligations Of Our Love For God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r>
              <a:rPr lang="en-US" dirty="0"/>
              <a:t>Obligations Of Our Love For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7213"/>
            <a:ext cx="7921626" cy="4367349"/>
          </a:xfrm>
        </p:spPr>
        <p:txBody>
          <a:bodyPr>
            <a:spAutoFit/>
          </a:bodyPr>
          <a:lstStyle/>
          <a:p>
            <a:pPr marL="571500" indent="-514350">
              <a:buNone/>
            </a:pPr>
            <a:r>
              <a:rPr lang="en-US" sz="3500" u="sng" dirty="0"/>
              <a:t>We must love one another</a:t>
            </a:r>
            <a:r>
              <a:rPr lang="en-US" sz="3500" dirty="0"/>
              <a:t>.</a:t>
            </a:r>
            <a:br>
              <a:rPr lang="en-US" sz="3500" dirty="0"/>
            </a:br>
            <a:r>
              <a:rPr lang="en-US" sz="3500" dirty="0"/>
              <a:t>1 John 4:11; 20-21; </a:t>
            </a:r>
            <a:br>
              <a:rPr lang="en-US" sz="3500" dirty="0"/>
            </a:br>
            <a:r>
              <a:rPr lang="en-US" sz="3500" dirty="0"/>
              <a:t>cf. John 13:34-35</a:t>
            </a:r>
          </a:p>
          <a:p>
            <a:pPr marL="571500" indent="-514350">
              <a:buFont typeface="Wingdings" pitchFamily="2" charset="2"/>
              <a:buChar char="Ø"/>
            </a:pPr>
            <a:r>
              <a:rPr lang="en-US" sz="3200" dirty="0"/>
              <a:t>We must love one another for God to accept our love. 1 John 4:20-21</a:t>
            </a:r>
          </a:p>
          <a:p>
            <a:pPr marL="571500" indent="-514350">
              <a:buFont typeface="Wingdings" pitchFamily="2" charset="2"/>
              <a:buChar char="Ø"/>
            </a:pPr>
            <a:r>
              <a:rPr lang="en-US" sz="3200" dirty="0"/>
              <a:t>We are to </a:t>
            </a:r>
            <a:r>
              <a:rPr lang="en-US" sz="3200" i="1" dirty="0"/>
              <a:t>“put on love” </a:t>
            </a:r>
            <a:r>
              <a:rPr lang="en-US" sz="3200" dirty="0"/>
              <a:t>to bind the body of Christ together. Colossians 3:14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904D92-7765-47FD-8A02-9377C7F14FA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533766"/>
            <a:ext cx="8382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1 Thessalonians 4:9-10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,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“But concerning </a:t>
            </a:r>
            <a:r>
              <a:rPr kumimoji="0" lang="en-US" sz="2400" b="0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love of the brethren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 ye have no need that one write unto you: for ye yourselves are taught of God to </a:t>
            </a:r>
            <a:r>
              <a:rPr kumimoji="0" lang="en-US" sz="2400" b="0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love one another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; for indeed ye do it toward all the brethren that are in all Macedonia. But we exhort you, brethren, </a:t>
            </a:r>
            <a:r>
              <a:rPr kumimoji="0" lang="en-US" sz="2400" b="0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that ye abound more and more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Romans 12:10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,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“In </a:t>
            </a:r>
            <a:r>
              <a:rPr kumimoji="0" lang="en-US" sz="2400" b="0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love of the brethren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 be tenderly affectioned one to another; in honor preferring one another”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Hebrews 13:1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,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“Let </a:t>
            </a:r>
            <a:r>
              <a:rPr kumimoji="0" lang="en-US" sz="2400" b="0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love of the brethren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continue.”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1 Peter 1:22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,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“Seeing ye have purified your souls in your obedience to the truth unto unfeigned </a:t>
            </a:r>
            <a:r>
              <a:rPr kumimoji="0" lang="en-US" sz="2400" b="0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love of the brethren, love one another from the heart fervently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”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27845C5-4D56-4D75-9342-E4FAEB062C5D}"/>
              </a:ext>
            </a:extLst>
          </p:cNvPr>
          <p:cNvSpPr txBox="1">
            <a:spLocks/>
          </p:cNvSpPr>
          <p:nvPr/>
        </p:nvSpPr>
        <p:spPr>
          <a:xfrm>
            <a:off x="1347788" y="760075"/>
            <a:ext cx="7313612" cy="646331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Obligations Of Our Love For God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r>
              <a:rPr lang="en-US" dirty="0"/>
              <a:t>Obligations Of Our Love For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37985"/>
            <a:ext cx="8991600" cy="4662815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 marL="571500" indent="-514350">
              <a:spcBef>
                <a:spcPts val="0"/>
              </a:spcBef>
              <a:buNone/>
            </a:pPr>
            <a:r>
              <a:rPr lang="en-US" sz="3300" u="sng" dirty="0"/>
              <a:t>We must obey His commandments</a:t>
            </a:r>
            <a:r>
              <a:rPr lang="en-US" sz="3300" dirty="0"/>
              <a:t>.</a:t>
            </a:r>
            <a:br>
              <a:rPr lang="en-US" sz="3300" dirty="0"/>
            </a:br>
            <a:r>
              <a:rPr lang="en-US" sz="3300" dirty="0"/>
              <a:t>1 John 2:3ff; John 14:15, 21-24</a:t>
            </a:r>
          </a:p>
          <a:p>
            <a:pPr marL="571500" indent="-514350">
              <a:spcBef>
                <a:spcPts val="0"/>
              </a:spcBef>
              <a:buFont typeface="Wingdings" pitchFamily="2" charset="2"/>
              <a:buChar char="Ø"/>
            </a:pPr>
            <a:r>
              <a:rPr lang="en-US" sz="3300" dirty="0"/>
              <a:t>Loving one another is an essential part of obeying the truth. 1 John 4:20-21</a:t>
            </a:r>
          </a:p>
          <a:p>
            <a:pPr marL="57150" indent="0">
              <a:spcBef>
                <a:spcPts val="0"/>
              </a:spcBef>
              <a:buNone/>
            </a:pPr>
            <a:br>
              <a:rPr lang="en-US" sz="3300" dirty="0"/>
            </a:br>
            <a:r>
              <a:rPr lang="en-US" sz="3300" dirty="0"/>
              <a:t>1 Peter 1:22, </a:t>
            </a:r>
            <a:r>
              <a:rPr lang="en-US" sz="3300" i="1" dirty="0"/>
              <a:t>“Seeing ye have purified your souls in your obedience to the truth unto </a:t>
            </a:r>
            <a:r>
              <a:rPr lang="en-US" sz="3300" i="1" u="sng" dirty="0"/>
              <a:t>unfeigned love of the brethren, love one another from the heart fervently</a:t>
            </a:r>
            <a:r>
              <a:rPr lang="en-US" sz="3300" i="1" dirty="0"/>
              <a:t>.”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2" id="{36C0F4FE-0B84-4C4B-AE26-AC5E32C63F98}" vid="{8E979A5B-2251-4516-9B13-0DC95807AC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Theme12</Template>
  <TotalTime>2172</TotalTime>
  <Words>702</Words>
  <Application>Microsoft Office PowerPoint</Application>
  <PresentationFormat>On-screen Show (4:3)</PresentationFormat>
  <Paragraphs>66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Tahoma</vt:lpstr>
      <vt:lpstr>Times New Roman</vt:lpstr>
      <vt:lpstr>Verdana</vt:lpstr>
      <vt:lpstr>Wingdings</vt:lpstr>
      <vt:lpstr>Theme12</vt:lpstr>
      <vt:lpstr>The Love Of God (Part 2)</vt:lpstr>
      <vt:lpstr>Our Love For God</vt:lpstr>
      <vt:lpstr>Motives Of Our Love For God  Matthew 22:37-38</vt:lpstr>
      <vt:lpstr>Motives Of Our Love For God</vt:lpstr>
      <vt:lpstr>Obligations Of Our Love For God</vt:lpstr>
      <vt:lpstr>Obligations Of Our Love For God</vt:lpstr>
      <vt:lpstr>Obligations Of Our Love For God</vt:lpstr>
      <vt:lpstr>PowerPoint Presentation</vt:lpstr>
      <vt:lpstr>Obligations Of Our Love For God</vt:lpstr>
      <vt:lpstr>Review: Obligations Of Our Love For God</vt:lpstr>
      <vt:lpstr>Practical Side Of Love 1 Corinthians 13</vt:lpstr>
      <vt:lpstr>Conclusion: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Love Of God</dc:title>
  <dc:creator>Micky </dc:creator>
  <cp:lastModifiedBy>Richard Lidh</cp:lastModifiedBy>
  <cp:revision>36</cp:revision>
  <cp:lastPrinted>2022-02-26T00:46:51Z</cp:lastPrinted>
  <dcterms:created xsi:type="dcterms:W3CDTF">2009-08-14T17:44:12Z</dcterms:created>
  <dcterms:modified xsi:type="dcterms:W3CDTF">2022-02-26T00:47:15Z</dcterms:modified>
</cp:coreProperties>
</file>